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1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6229350" cy="2438400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单元故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事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五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石头汤</a:t>
            </a:r>
            <a:endParaRPr lang="zh-CN" altLang="en-US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请善加利用美洲华语创作天地之故事影片</a:t>
            </a:r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Meishing\Desktop\課本故事圖檔\L4-5 (1)\405-s-0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3962400"/>
          </a:xfrm>
          <a:prstGeom prst="rect">
            <a:avLst/>
          </a:prstGeom>
          <a:noFill/>
        </p:spPr>
      </p:pic>
      <p:pic>
        <p:nvPicPr>
          <p:cNvPr id="3" name="Picture 7" descr="C:\Users\Meishing\Desktop\meizhou pics\45-2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810000"/>
            <a:ext cx="6858000" cy="5334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:\Users\Meishing\Desktop\課本故事圖檔\L4-5 (1)\405-s-10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19600"/>
          </a:xfrm>
          <a:prstGeom prst="rect">
            <a:avLst/>
          </a:prstGeom>
          <a:noFill/>
        </p:spPr>
      </p:pic>
      <p:pic>
        <p:nvPicPr>
          <p:cNvPr id="3" name="Picture 7" descr="C:\Users\Meishing\Desktop\meizhou pics\45-2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865145"/>
            <a:ext cx="6858000" cy="527885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C:\Users\Meishing\Desktop\課本故事圖檔\L4-5 (1)\405-s-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3" name="Picture 7" descr="C:\Users\Meishing\Desktop\meizhou pics\45-2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1001"/>
            <a:ext cx="68580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Meishing\Desktop\課本故事圖檔\L4-5 (1)\405-s-0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3" name="Picture 7" descr="C:\Users\Meishing\Desktop\meizhou pics\45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795911" cy="46482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Meishing\Desktop\課本故事圖檔\L4-5 (1)\405-s-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3" name="Picture 7" descr="C:\Users\Meishing\Desktop\meizhou pics\45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0999"/>
            <a:ext cx="6858000" cy="49530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Meishing\Desktop\課本故事圖檔\L4-5 (1)\405-s-0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3" name="Picture 7" descr="C:\Users\Meishing\Desktop\meizhou pics\45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9050" y="4419600"/>
            <a:ext cx="6838950" cy="470058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Meishing\Desktop\課本故事圖檔\L4-5 (1)\405-s-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76800"/>
          </a:xfrm>
          <a:prstGeom prst="rect">
            <a:avLst/>
          </a:prstGeom>
          <a:noFill/>
        </p:spPr>
      </p:pic>
      <p:pic>
        <p:nvPicPr>
          <p:cNvPr id="3" name="Picture 7" descr="C:\Users\Meishing\Desktop\meizhou pics\45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724401"/>
            <a:ext cx="6856352" cy="4419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Meishing\Desktop\課本故事圖檔\L4-5 (1)\405-s-05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3" name="Picture 7" descr="C:\Users\Meishing\Desktop\meizhou pics\45-1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400"/>
            <a:ext cx="68580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Meishing\Desktop\課本故事圖檔\L4-5 (1)\405-s-0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0"/>
            <a:ext cx="6858001" cy="4267200"/>
          </a:xfrm>
          <a:prstGeom prst="rect">
            <a:avLst/>
          </a:prstGeom>
          <a:noFill/>
        </p:spPr>
      </p:pic>
      <p:pic>
        <p:nvPicPr>
          <p:cNvPr id="3" name="Picture 7" descr="C:\Users\Meishing\Desktop\meizhou pics\45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80114"/>
            <a:ext cx="6858000" cy="496388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Meishing\Desktop\課本故事圖檔\L4-5 (1)\405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3" name="Picture 7" descr="C:\Users\Meishing\Desktop\meizhou pics\45-1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19600"/>
            <a:ext cx="6771774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Users\Meishing\Desktop\課本故事圖檔\L4-5 (1)\405-s-0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953000"/>
          </a:xfrm>
          <a:prstGeom prst="rect">
            <a:avLst/>
          </a:prstGeom>
          <a:noFill/>
        </p:spPr>
      </p:pic>
      <p:pic>
        <p:nvPicPr>
          <p:cNvPr id="3" name="Picture 7" descr="C:\Users\Meishing\Desktop\meizhou pics\45-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00601"/>
            <a:ext cx="685800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234</TotalTime>
  <Words>39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美洲华语第四册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23</cp:revision>
  <dcterms:created xsi:type="dcterms:W3CDTF">2014-03-13T17:41:59Z</dcterms:created>
  <dcterms:modified xsi:type="dcterms:W3CDTF">2014-09-05T22:37:24Z</dcterms:modified>
</cp:coreProperties>
</file>